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8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94"/>
  </p:normalViewPr>
  <p:slideViewPr>
    <p:cSldViewPr snapToGrid="0">
      <p:cViewPr varScale="1">
        <p:scale>
          <a:sx n="121" d="100"/>
          <a:sy n="121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E040C0-F701-486F-215F-E5BFD99B5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BD9D61-A9DF-E6B3-56FB-B8F761D0C0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8210D2-840B-FE0A-C9BD-4D0B6F2BA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4AAE4D-A72A-30F3-5955-4E01F5CBF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706D54-E8C8-43A4-DE92-EB396BF42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9074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86BB05-2C24-7153-96A8-C91EC5670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0D3F46-5162-2F73-E61D-1928BAE1F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EE5A03-8915-1A0E-2D70-A5F8E0942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2DE33E-542E-55E5-D609-6BFA1EC62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FD7E13-EC4D-AF68-1480-1014F9669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3264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DE9724D-E646-2450-E26B-FA8B7C9B31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DBE12C-B70E-A74A-AF41-F6D6D4918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936523-CC84-7FF8-C721-46A6848D1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738C25-8CB6-3501-016F-254DD7DCB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FE7A3F-A41D-6E1E-964A-28C8145D3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382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7801-A5A1-FCB4-864E-E7D7DFEB2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1EB40B-C70E-FAFB-4831-8E793EBA7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EBB339-C85E-FD60-9009-C3B8A2A53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B49FC1-A936-5ECA-2FA1-954C1B854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6AF30A-F9C9-DA47-CEE5-73AF48D05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942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3F74B-0E70-7282-66DB-25392EACE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821954-DEBC-63C0-A47C-7A1BF2D70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1993CC-D5DB-0964-4FE1-387F73C5A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B5E2FC-41A5-1EEB-10A1-C176B7183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12A950-0BA3-4F14-439D-24C8D61CC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5815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31CCC9-EBC2-5913-836B-514B7E1EA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2236A9-3AC4-32A8-0ED3-4A7E7C6F84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734852-93A9-FC89-5E25-D4BB7278A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3675B5-806D-3359-61F8-AB32E45E4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7C40E8-A6C9-8DF8-4B71-CAFFF01FC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005BA5-E34B-E61E-95E1-7CE9AEE0D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27868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92A81-4748-8C81-4827-8DEF5FBE4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891FF2-E617-542C-E23D-1EA36D0F7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6DA707-DC96-F263-73FC-C9A9861C6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0B04893-834F-81AA-75C7-D8D6DDCAFF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6A1BA8-B7D9-9B0A-96A5-FF03D1758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415BA15-ADDC-5556-3EE6-0F4F58B4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E44ED6-1ECF-1047-7CA2-50CBD8FB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891457-C872-B176-9D78-AFB38957C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96106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B7227B-D247-B0C5-6193-A4238A290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E0CD6B8-10E2-46A4-E464-F60E6E6BB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CB7D1D-7FC3-04FF-5621-773464756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C29286E-AAA5-A871-7905-48BC7926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76721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1A70270-A0E4-C32C-5683-57B254121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6AC748-72DC-05FE-8859-729E24899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9E803D8-CB79-CF85-0353-086447D5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320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50FD5-0825-3D1F-449E-C6E8935F6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45B57F-CDE9-B490-AAC3-A30C8903B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B2C06E-AC9C-EC7E-0609-D7FDBAC6B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9F0D53-7C72-4D06-157C-A8607172F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34900B-FB74-E95F-3454-29D8F4AE1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94FE41-7B6C-CCA0-D263-F03B3C2C3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0301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81CFF7-281E-569C-FF9F-3A5AD6962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F31902-487A-D992-4098-71ED5CA09E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C0A2DD-7F43-DBC4-2BF8-D3C87CE8B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7CD262-FE0D-A9E1-DDCD-60DF16774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C59DA8-FC2B-23E1-F4B2-C8CA43A13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9A1889-6EFE-1067-E5CB-CB1F8068A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2678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7F7AF4-0148-8A86-6A7C-3C151717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AD3B1F-383B-D2E9-236D-F277AF8B8B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99213B-A1F5-15BE-3971-6A6B0AE45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0CDC5-1C57-4340-9945-CC32914EFB4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785C63-8197-8C6C-C014-9DC1ADCF0D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673273-E4F1-2ACC-4EC7-418283A02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787C6-F57C-2747-A416-6F1660B762A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5615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3601BC-CB3E-AE53-CBB9-3315852B29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Project 10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DA682A6-6C9E-74BE-58A3-17E7D837F6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48311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DA36E9-9F52-689C-78A9-CA5A1B071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E42B7D-B6D6-8988-14AA-CFCA434A3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5465F03-F6E8-9BC6-68FB-14CD08DA5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05265"/>
            <a:ext cx="7772400" cy="484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91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5B0A1C-3BA9-94C7-6865-E1E63CB69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C5BA4-29CA-0ACB-0E40-8F2764CB0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337A247-40DF-80FA-248F-91091A1C7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05265"/>
            <a:ext cx="7772400" cy="484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076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D15CA1-A4C8-310F-C24F-16007CB9B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530A01-CF0F-34C8-EF2B-23AB432D5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6D12C8-8C02-C143-2667-9646163D0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05265"/>
            <a:ext cx="7772400" cy="484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46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9AB250-174E-E36A-434F-BB5DED3B4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프로젝트 주제 </a:t>
            </a:r>
            <a:r>
              <a:rPr kumimoji="1" lang="en-US" altLang="ko-KR" dirty="0"/>
              <a:t>3</a:t>
            </a:r>
            <a:r>
              <a:rPr kumimoji="1" lang="ko-KR" altLang="en-US" dirty="0"/>
              <a:t>번 소감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8FFC53-767E-DFD4-EEDC-580A3BACE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지시문에서 난이도 조절을 통해 설명하는 대상의 수준에 따라 조절할 수 </a:t>
            </a:r>
            <a:r>
              <a:rPr kumimoji="1" lang="ko-KR" altLang="en-US" dirty="0" err="1"/>
              <a:t>있는것이</a:t>
            </a:r>
            <a:r>
              <a:rPr kumimoji="1" lang="ko-KR" altLang="en-US" dirty="0"/>
              <a:t> 신기했다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더 많은 예시를 </a:t>
            </a:r>
            <a:r>
              <a:rPr kumimoji="1" lang="ko-KR" altLang="en-US" dirty="0" err="1"/>
              <a:t>원할때는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temperature</a:t>
            </a:r>
            <a:r>
              <a:rPr kumimoji="1" lang="ko-KR" altLang="en-US" dirty="0"/>
              <a:t>값을 높게 </a:t>
            </a:r>
            <a:r>
              <a:rPr kumimoji="1" lang="ko-KR" altLang="en-US" dirty="0" err="1"/>
              <a:t>잡아야하는것을</a:t>
            </a:r>
            <a:r>
              <a:rPr kumimoji="1" lang="ko-KR" altLang="en-US" dirty="0"/>
              <a:t> </a:t>
            </a:r>
            <a:r>
              <a:rPr kumimoji="1" lang="ko-KR" altLang="en-US"/>
              <a:t>알게되었다</a:t>
            </a:r>
          </a:p>
        </p:txBody>
      </p:sp>
    </p:spTree>
    <p:extLst>
      <p:ext uri="{BB962C8B-B14F-4D97-AF65-F5344CB8AC3E}">
        <p14:creationId xmlns:p14="http://schemas.microsoft.com/office/powerpoint/2010/main" val="146333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F13504-84C4-B8C5-3497-8D7580435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프로젝트 주제 </a:t>
            </a:r>
            <a:r>
              <a:rPr kumimoji="1" lang="en-US" altLang="ko-KR" dirty="0"/>
              <a:t>1</a:t>
            </a:r>
            <a:r>
              <a:rPr kumimoji="1" lang="ko-KR" altLang="en-US" dirty="0"/>
              <a:t>번 캡쳐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C1DADC96-E1BA-81F6-9697-5E4F6CF76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7547" y="1825625"/>
            <a:ext cx="69769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986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66BF517-FADE-A15F-D4D8-C3B97AC61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05265"/>
            <a:ext cx="7772400" cy="484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39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D0AE814-D091-8DD2-8034-B2C5C2ED3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05265"/>
            <a:ext cx="7772400" cy="484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21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29B961-A3ED-E79C-C2A1-689EAE29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프로젝트 주제 </a:t>
            </a:r>
            <a:r>
              <a:rPr kumimoji="1" lang="en-US" altLang="ko-KR" dirty="0"/>
              <a:t>1</a:t>
            </a:r>
            <a:r>
              <a:rPr kumimoji="1" lang="ko-KR" altLang="en-US" dirty="0"/>
              <a:t>번 소감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5A5289-B817-480D-6605-2099ED03F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이전에 했던 질문의 대답을 기반으로 추가적인 정보를 </a:t>
            </a:r>
            <a:r>
              <a:rPr kumimoji="1" lang="ko-KR" altLang="en-US" dirty="0" err="1"/>
              <a:t>물어봤을때</a:t>
            </a:r>
            <a:r>
              <a:rPr kumimoji="1" lang="ko-KR" altLang="en-US" dirty="0"/>
              <a:t> 발전해서 </a:t>
            </a:r>
            <a:r>
              <a:rPr kumimoji="1" lang="ko-KR" altLang="en-US" dirty="0" err="1"/>
              <a:t>대답해주는것이</a:t>
            </a:r>
            <a:r>
              <a:rPr kumimoji="1" lang="ko-KR" altLang="en-US" dirty="0"/>
              <a:t> 인상깊었다</a:t>
            </a:r>
          </a:p>
        </p:txBody>
      </p:sp>
    </p:spTree>
    <p:extLst>
      <p:ext uri="{BB962C8B-B14F-4D97-AF65-F5344CB8AC3E}">
        <p14:creationId xmlns:p14="http://schemas.microsoft.com/office/powerpoint/2010/main" val="2073860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323E70-BF8C-D6D9-DFC3-0B20F7CB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프로젝트 주제 </a:t>
            </a:r>
            <a:r>
              <a:rPr kumimoji="1" lang="en-US" altLang="ko-KR" dirty="0"/>
              <a:t>2</a:t>
            </a:r>
            <a:r>
              <a:rPr kumimoji="1" lang="ko-KR" altLang="en-US" dirty="0"/>
              <a:t>번 캡쳐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C8E83FE-17E3-24AE-72CD-8F0C1741C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7547" y="1825625"/>
            <a:ext cx="69769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432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49131A2-9BF3-18F1-8F75-B10EB05FB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05265"/>
            <a:ext cx="7772400" cy="484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185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D79A7-1F46-8ECA-859B-96617468C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프로젝트 주제 </a:t>
            </a:r>
            <a:r>
              <a:rPr kumimoji="1" lang="en-US" altLang="ko-KR" dirty="0"/>
              <a:t>2</a:t>
            </a:r>
            <a:r>
              <a:rPr kumimoji="1" lang="ko-KR" altLang="en-US" dirty="0"/>
              <a:t>번 소감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DB8B2D-5A76-66B4-23A7-6C842A582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Temperature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높힐수록</a:t>
            </a:r>
            <a:r>
              <a:rPr kumimoji="1" lang="ko-KR" altLang="en-US" dirty="0"/>
              <a:t> 더 자세한 답변을 하는 것으로 보아 구체적인 답변이 필요한 경우와 </a:t>
            </a:r>
            <a:r>
              <a:rPr kumimoji="1" lang="ko-KR" altLang="en-US" dirty="0" err="1"/>
              <a:t>아닌경우에</a:t>
            </a:r>
            <a:r>
              <a:rPr kumimoji="1" lang="ko-KR" altLang="en-US" dirty="0"/>
              <a:t> 따라 적절한 </a:t>
            </a:r>
            <a:r>
              <a:rPr kumimoji="1" lang="ko-KR" altLang="en-US" dirty="0" err="1"/>
              <a:t>하이퍼파라미터</a:t>
            </a:r>
            <a:r>
              <a:rPr kumimoji="1" lang="ko-KR" altLang="en-US" dirty="0"/>
              <a:t> 값을 가지면 </a:t>
            </a:r>
            <a:r>
              <a:rPr kumimoji="1" lang="ko-KR" altLang="en-US" dirty="0" err="1"/>
              <a:t>되는것을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알게되었다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2289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557259-DB7C-969D-4B31-00E9F1B7C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프로젝트 주제 </a:t>
            </a:r>
            <a:r>
              <a:rPr kumimoji="1" lang="en-US" altLang="ko-KR" dirty="0"/>
              <a:t>3</a:t>
            </a:r>
            <a:r>
              <a:rPr kumimoji="1" lang="ko-KR" altLang="en-US" dirty="0"/>
              <a:t>번 캡쳐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452A7C-B73A-A004-597E-080A39E5E6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7547" y="1825625"/>
            <a:ext cx="69769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562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86</Words>
  <Application>Microsoft Macintosh PowerPoint</Application>
  <PresentationFormat>와이드스크린</PresentationFormat>
  <Paragraphs>10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Project 10</vt:lpstr>
      <vt:lpstr>프로젝트 주제 1번 캡쳐</vt:lpstr>
      <vt:lpstr>PowerPoint 프레젠테이션</vt:lpstr>
      <vt:lpstr>PowerPoint 프레젠테이션</vt:lpstr>
      <vt:lpstr>프로젝트 주제 1번 소감</vt:lpstr>
      <vt:lpstr>프로젝트 주제 2번 캡쳐</vt:lpstr>
      <vt:lpstr>PowerPoint 프레젠테이션</vt:lpstr>
      <vt:lpstr>프로젝트 주제 2번 소감</vt:lpstr>
      <vt:lpstr>프로젝트 주제 3번 캡쳐</vt:lpstr>
      <vt:lpstr>PowerPoint 프레젠테이션</vt:lpstr>
      <vt:lpstr>PowerPoint 프레젠테이션</vt:lpstr>
      <vt:lpstr>PowerPoint 프레젠테이션</vt:lpstr>
      <vt:lpstr>프로젝트 주제 3번 소감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10</dc:title>
  <dc:creator>김주원</dc:creator>
  <cp:lastModifiedBy>김주원</cp:lastModifiedBy>
  <cp:revision>1</cp:revision>
  <dcterms:created xsi:type="dcterms:W3CDTF">2024-02-23T12:31:54Z</dcterms:created>
  <dcterms:modified xsi:type="dcterms:W3CDTF">2024-02-23T12:57:59Z</dcterms:modified>
</cp:coreProperties>
</file>

<file path=docProps/thumbnail.jpeg>
</file>